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d0aac9c6c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d0aac9c6c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262d10e20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262d10e20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262d10e20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262d10e20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62d10e20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262d10e20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262d10e204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262d10e204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262d10e20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262d10e20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62d10e204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262d10e204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ANTE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 Imwalle, Nick McDonough, Tuong Tran, Eli Tracy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Fighting Aggie Platform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Goal: c</a:t>
            </a:r>
            <a:r>
              <a:rPr lang="en"/>
              <a:t>reate a user-friendly platform for Texas A&amp;M football coaches and analysts to review and organize player data from Computer Vision tracking system.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7080" t="0"/>
          <a:stretch/>
        </p:blipFill>
        <p:spPr>
          <a:xfrm>
            <a:off x="311700" y="1932825"/>
            <a:ext cx="4176025" cy="299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b="0" l="0" r="22336" t="0"/>
          <a:stretch/>
        </p:blipFill>
        <p:spPr>
          <a:xfrm>
            <a:off x="4572000" y="1932825"/>
            <a:ext cx="4176024" cy="299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We Left Off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admin </a:t>
            </a:r>
            <a:r>
              <a:rPr lang="en"/>
              <a:t>dashboard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 in with Google and SSO with email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24845" l="2697" r="7390" t="0"/>
          <a:stretch/>
        </p:blipFill>
        <p:spPr>
          <a:xfrm>
            <a:off x="5111375" y="2791125"/>
            <a:ext cx="3846227" cy="165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207500"/>
            <a:ext cx="4169748" cy="223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 to Do After Singapore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Video upload </a:t>
            </a:r>
            <a:r>
              <a:rPr lang="en"/>
              <a:t>dashboard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Analyze and visualize player, route, and play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player report cards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050" y="2129025"/>
            <a:ext cx="3302950" cy="269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831" y="2270924"/>
            <a:ext cx="4159402" cy="277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Dashboard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Add/remove users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Sort users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Edit user permissions/roles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025" y="2397000"/>
            <a:ext cx="4858772" cy="260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 rotWithShape="1">
          <a:blip r:embed="rId4">
            <a:alphaModFix/>
          </a:blip>
          <a:srcRect b="0" l="25667" r="24511" t="0"/>
          <a:stretch/>
        </p:blipFill>
        <p:spPr>
          <a:xfrm>
            <a:off x="6004425" y="885625"/>
            <a:ext cx="2776576" cy="299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Uploads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Videos upload and are persistent (S3 buckets)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Videos are linked with player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Emulates the behavior of A&amp;M’s Computer Vision API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Adding and removing videos adds and removes the corresponding player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Video metadata can be edited for later reference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000" y="2953150"/>
            <a:ext cx="3493325" cy="187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5400" y="2748350"/>
            <a:ext cx="4002949" cy="21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Data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is linked to videos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can be analyzed and sifted through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allows coaches to drill into specific </a:t>
            </a:r>
            <a:r>
              <a:rPr lang="en"/>
              <a:t>players</a:t>
            </a:r>
            <a:r>
              <a:rPr lang="en"/>
              <a:t>, routes, and plays for specific report cards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800" y="2433001"/>
            <a:ext cx="4750848" cy="254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b="0" l="0" r="33936" t="0"/>
          <a:stretch/>
        </p:blipFill>
        <p:spPr>
          <a:xfrm>
            <a:off x="5740454" y="2433000"/>
            <a:ext cx="3138673" cy="254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Report Cards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Specified by player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Specified by route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coaches to create specialized report cards.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650" y="2316626"/>
            <a:ext cx="4807475" cy="257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